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consolata"/>
      <p:regular r:id="rId15"/>
    </p:embeddedFont>
    <p:embeddedFont>
      <p:font typeface="Inconsolata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Weather Pattern Prediction Using Big Data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explores the emerging role of big data analytics in predicting weather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071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 to Weather Patterns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Atmospheric Dynamics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Weather patterns are complex, dynamic interactions of atmospheric variables like temperature, pressure, and wind.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Predictability and Chaos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Weather is inherently chaotic, making accurate long-term forecasting challenging. However, short-term predictions are possible with advanced tools.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Limitations of Traditional Forecasting Methods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16218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Limited Data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Traditional methods rely on limited data points and historical observations, making them less accurate for unpredictable events.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316218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Time Constraints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Forecasting requires significant time for analysis and processing, impacting response times during urgent weather events.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94907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Accuracy Limitations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While effective for short-term forecasts, traditional methods struggle to predict complex weather events with high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Rise of Big Data in Weather Prediction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4596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Vast Data Collection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01829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Big data enables gathering massive amounts of weather-related data from diverse sources, including satellites, weather stations, and sensors.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84596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201829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 data streams provide real-time updates on weather conditions, allowing for more accurate and immediate predictions.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Sophisticated algorithms and machine learning techniques can analyze massive datasets to uncover complex weather patterns and trends.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35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Sources and Preprocessing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4127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335060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Satellite Imagery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179808"/>
            <a:ext cx="2291953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Satellites capture images of cloud formations, temperature, and precipitation, providing a comprehensive overview of weather patterns.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54127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33506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Weather Stations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825478"/>
            <a:ext cx="2292072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Ground-based stations measure temperature, pressure, humidity, and wind speed, providing localized data for accurate predictions.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54127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33506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Sensors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825478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Smart sensors in various locations can monitor specific weather parameters like rainfall, wind gusts, and air quality.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614005"/>
            <a:ext cx="8372594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Predictive Modeling Techniques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4948" y="3759756"/>
            <a:ext cx="7840385" cy="784038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334" y="5974318"/>
            <a:ext cx="376833" cy="47101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948" y="3759756"/>
            <a:ext cx="7840385" cy="7840385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605" y="4504253"/>
            <a:ext cx="376833" cy="471011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948" y="3759756"/>
            <a:ext cx="7840385" cy="7840385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757" y="5974318"/>
            <a:ext cx="376833" cy="471011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452086" y="2934414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Time Series Analysis</a:t>
            </a:r>
            <a:endParaRPr lang="en-US" sz="2150" dirty="0"/>
          </a:p>
        </p:txBody>
      </p:sp>
      <p:sp>
        <p:nvSpPr>
          <p:cNvPr id="10" name="Text 2"/>
          <p:cNvSpPr/>
          <p:nvPr/>
        </p:nvSpPr>
        <p:spPr>
          <a:xfrm>
            <a:off x="781526" y="3417213"/>
            <a:ext cx="4132421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Predicting future weather patterns based on historical trends and seasonal variations.</a:t>
            </a:r>
            <a:endParaRPr lang="en-US" sz="1750" dirty="0"/>
          </a:p>
        </p:txBody>
      </p:sp>
      <p:sp>
        <p:nvSpPr>
          <p:cNvPr id="11" name="Text 3"/>
          <p:cNvSpPr/>
          <p:nvPr/>
        </p:nvSpPr>
        <p:spPr>
          <a:xfrm>
            <a:off x="5919430" y="1758434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Machine Learning</a:t>
            </a:r>
            <a:endParaRPr lang="en-US" sz="2150" dirty="0"/>
          </a:p>
        </p:txBody>
      </p:sp>
      <p:sp>
        <p:nvSpPr>
          <p:cNvPr id="12" name="Text 4"/>
          <p:cNvSpPr/>
          <p:nvPr/>
        </p:nvSpPr>
        <p:spPr>
          <a:xfrm>
            <a:off x="5248870" y="2241233"/>
            <a:ext cx="4132540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algorithms to identify patterns and make predictions based on vast datasets.</a:t>
            </a:r>
            <a:endParaRPr lang="en-US" sz="1750" dirty="0"/>
          </a:p>
        </p:txBody>
      </p:sp>
      <p:sp>
        <p:nvSpPr>
          <p:cNvPr id="13" name="Text 5"/>
          <p:cNvSpPr/>
          <p:nvPr/>
        </p:nvSpPr>
        <p:spPr>
          <a:xfrm>
            <a:off x="10386893" y="2934414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Deep Learning</a:t>
            </a:r>
            <a:endParaRPr lang="en-US" sz="2150" dirty="0"/>
          </a:p>
        </p:txBody>
      </p:sp>
      <p:sp>
        <p:nvSpPr>
          <p:cNvPr id="14" name="Text 6"/>
          <p:cNvSpPr/>
          <p:nvPr/>
        </p:nvSpPr>
        <p:spPr>
          <a:xfrm>
            <a:off x="9716333" y="3417213"/>
            <a:ext cx="4132540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Employing neural networks to learn complex relationships in weather data and make accurate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Validating and Refining the Prediction Models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0605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6723578" y="2795707"/>
            <a:ext cx="661392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6258044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733" y="2604254"/>
            <a:ext cx="330637" cy="4133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08570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Backtesting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608570" y="3012043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Evaluating model accuracy by comparing predictions to historical weather data.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723578" y="4639151"/>
            <a:ext cx="661392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11" name="Shape 7"/>
          <p:cNvSpPr/>
          <p:nvPr/>
        </p:nvSpPr>
        <p:spPr>
          <a:xfrm>
            <a:off x="6258044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733" y="4447699"/>
            <a:ext cx="330637" cy="41338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08570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Parameter Tuning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7608570" y="4855488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Optimizing model parameters to enhance prediction accuracy and minimize errors.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6723578" y="6482596"/>
            <a:ext cx="661392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</p:sp>
      <p:sp>
        <p:nvSpPr>
          <p:cNvPr id="16" name="Shape 11"/>
          <p:cNvSpPr/>
          <p:nvPr/>
        </p:nvSpPr>
        <p:spPr>
          <a:xfrm>
            <a:off x="6258044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733" y="6291143"/>
            <a:ext cx="330637" cy="41338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08570" y="6222206"/>
            <a:ext cx="303061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Continuous Improvement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7608570" y="6698933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Regularly updating models with new data and feedback to maintain accuracy and adapt to changing conditions.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12189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Practical Applications and Future Potential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Urban Planning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Predicting heatwaves and storms to improve infrastructure and urban resilience.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Aviation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Optimizing flight paths and avoiding turbulence to enhance safety and efficiency.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Agriculture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Predicting rainfall and temperature to optimize irrigation and crop yields.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2025-04-16T02:51:40Z</dcterms:created>
  <dcterms:modified xsi:type="dcterms:W3CDTF">2025-04-16T02:51:40Z</dcterms:modified>
</cp:coreProperties>
</file>